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1"/>
  </p:sldMasterIdLst>
  <p:notesMasterIdLst>
    <p:notesMasterId r:id="rId44"/>
  </p:notesMasterIdLst>
  <p:sldIdLst>
    <p:sldId id="296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7" r:id="rId43"/>
  </p:sldIdLst>
  <p:sldSz cx="12192000" cy="6858000"/>
  <p:notesSz cx="6858000" cy="12192000"/>
  <p:defaultTextStyle>
    <a:defPPr>
      <a:defRPr lang="it-IT"/>
    </a:defPPr>
    <a:lvl1pPr marL="0" algn="l" defTabSz="171416" rtl="0" eaLnBrk="1" latinLnBrk="0" hangingPunct="1">
      <a:defRPr sz="675" kern="1200">
        <a:solidFill>
          <a:schemeClr val="tx1"/>
        </a:solidFill>
        <a:latin typeface="+mn-lt"/>
        <a:ea typeface="+mn-ea"/>
        <a:cs typeface="+mn-cs"/>
      </a:defRPr>
    </a:lvl1pPr>
    <a:lvl2pPr marL="171416" algn="l" defTabSz="171416" rtl="0" eaLnBrk="1" latinLnBrk="0" hangingPunct="1">
      <a:defRPr sz="675" kern="1200">
        <a:solidFill>
          <a:schemeClr val="tx1"/>
        </a:solidFill>
        <a:latin typeface="+mn-lt"/>
        <a:ea typeface="+mn-ea"/>
        <a:cs typeface="+mn-cs"/>
      </a:defRPr>
    </a:lvl2pPr>
    <a:lvl3pPr marL="342832" algn="l" defTabSz="171416" rtl="0" eaLnBrk="1" latinLnBrk="0" hangingPunct="1">
      <a:defRPr sz="675" kern="1200">
        <a:solidFill>
          <a:schemeClr val="tx1"/>
        </a:solidFill>
        <a:latin typeface="+mn-lt"/>
        <a:ea typeface="+mn-ea"/>
        <a:cs typeface="+mn-cs"/>
      </a:defRPr>
    </a:lvl3pPr>
    <a:lvl4pPr marL="514247" algn="l" defTabSz="171416" rtl="0" eaLnBrk="1" latinLnBrk="0" hangingPunct="1">
      <a:defRPr sz="675" kern="1200">
        <a:solidFill>
          <a:schemeClr val="tx1"/>
        </a:solidFill>
        <a:latin typeface="+mn-lt"/>
        <a:ea typeface="+mn-ea"/>
        <a:cs typeface="+mn-cs"/>
      </a:defRPr>
    </a:lvl4pPr>
    <a:lvl5pPr marL="685663" algn="l" defTabSz="171416" rtl="0" eaLnBrk="1" latinLnBrk="0" hangingPunct="1">
      <a:defRPr sz="675" kern="1200">
        <a:solidFill>
          <a:schemeClr val="tx1"/>
        </a:solidFill>
        <a:latin typeface="+mn-lt"/>
        <a:ea typeface="+mn-ea"/>
        <a:cs typeface="+mn-cs"/>
      </a:defRPr>
    </a:lvl5pPr>
    <a:lvl6pPr marL="857078" algn="l" defTabSz="171416" rtl="0" eaLnBrk="1" latinLnBrk="0" hangingPunct="1">
      <a:defRPr sz="675" kern="1200">
        <a:solidFill>
          <a:schemeClr val="tx1"/>
        </a:solidFill>
        <a:latin typeface="+mn-lt"/>
        <a:ea typeface="+mn-ea"/>
        <a:cs typeface="+mn-cs"/>
      </a:defRPr>
    </a:lvl6pPr>
    <a:lvl7pPr marL="1028495" algn="l" defTabSz="171416" rtl="0" eaLnBrk="1" latinLnBrk="0" hangingPunct="1">
      <a:defRPr sz="675" kern="1200">
        <a:solidFill>
          <a:schemeClr val="tx1"/>
        </a:solidFill>
        <a:latin typeface="+mn-lt"/>
        <a:ea typeface="+mn-ea"/>
        <a:cs typeface="+mn-cs"/>
      </a:defRPr>
    </a:lvl7pPr>
    <a:lvl8pPr marL="1199910" algn="l" defTabSz="171416" rtl="0" eaLnBrk="1" latinLnBrk="0" hangingPunct="1">
      <a:defRPr sz="675" kern="1200">
        <a:solidFill>
          <a:schemeClr val="tx1"/>
        </a:solidFill>
        <a:latin typeface="+mn-lt"/>
        <a:ea typeface="+mn-ea"/>
        <a:cs typeface="+mn-cs"/>
      </a:defRPr>
    </a:lvl8pPr>
    <a:lvl9pPr marL="1371326" algn="l" defTabSz="171416" rtl="0" eaLnBrk="1" latinLnBrk="0" hangingPunct="1">
      <a:defRPr sz="67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97" d="100"/>
          <a:sy n="97" d="100"/>
        </p:scale>
        <p:origin x="73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153411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P aranc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>
            <a:extLst>
              <a:ext uri="{FF2B5EF4-FFF2-40B4-BE49-F238E27FC236}">
                <a16:creationId xmlns:a16="http://schemas.microsoft.com/office/drawing/2014/main" id="{E06B0B39-F2FD-F27E-135F-5145656DF4F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94" y="449"/>
            <a:ext cx="12191207" cy="6857553"/>
          </a:xfrm>
          <a:prstGeom prst="rect">
            <a:avLst/>
          </a:prstGeom>
        </p:spPr>
      </p:pic>
      <p:pic>
        <p:nvPicPr>
          <p:cNvPr id="19" name="Immagine 18">
            <a:extLst>
              <a:ext uri="{FF2B5EF4-FFF2-40B4-BE49-F238E27FC236}">
                <a16:creationId xmlns:a16="http://schemas.microsoft.com/office/drawing/2014/main" id="{89BE10BD-238F-889B-0318-DE173AE49B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6458" t="8585" r="6458" b="3414"/>
          <a:stretch/>
        </p:blipFill>
        <p:spPr>
          <a:xfrm>
            <a:off x="4758968" y="0"/>
            <a:ext cx="7433032" cy="6534000"/>
          </a:xfrm>
          <a:prstGeom prst="rect">
            <a:avLst/>
          </a:prstGeom>
        </p:spPr>
      </p:pic>
      <p:pic>
        <p:nvPicPr>
          <p:cNvPr id="2" name="Immagine 1">
            <a:extLst>
              <a:ext uri="{FF2B5EF4-FFF2-40B4-BE49-F238E27FC236}">
                <a16:creationId xmlns:a16="http://schemas.microsoft.com/office/drawing/2014/main" id="{74DEBC8A-95D0-3398-5DAF-95EC923739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78000"/>
            <a:ext cx="12192000" cy="480000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3A095277-D41D-9BFA-48F9-A7C99FFA199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0611406" y="6559122"/>
            <a:ext cx="1108633" cy="205793"/>
          </a:xfrm>
          <a:prstGeom prst="rect">
            <a:avLst/>
          </a:prstGeom>
        </p:spPr>
      </p:pic>
      <p:pic>
        <p:nvPicPr>
          <p:cNvPr id="20" name="Immagine 19">
            <a:extLst>
              <a:ext uri="{FF2B5EF4-FFF2-40B4-BE49-F238E27FC236}">
                <a16:creationId xmlns:a16="http://schemas.microsoft.com/office/drawing/2014/main" id="{7EC2B735-D5B0-D8A0-A1D0-34101C6CE24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626813" y="4619978"/>
            <a:ext cx="1102751" cy="1101527"/>
          </a:xfrm>
          <a:prstGeom prst="rect">
            <a:avLst/>
          </a:prstGeom>
        </p:spPr>
      </p:pic>
      <p:pic>
        <p:nvPicPr>
          <p:cNvPr id="21" name="Immagine 20">
            <a:extLst>
              <a:ext uri="{FF2B5EF4-FFF2-40B4-BE49-F238E27FC236}">
                <a16:creationId xmlns:a16="http://schemas.microsoft.com/office/drawing/2014/main" id="{1C1E02FC-67DA-0181-6552-F7D8E3CFB88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363209" y="1168860"/>
            <a:ext cx="546135" cy="545528"/>
          </a:xfrm>
          <a:prstGeom prst="rect">
            <a:avLst/>
          </a:prstGeom>
        </p:spPr>
      </p:pic>
      <p:sp>
        <p:nvSpPr>
          <p:cNvPr id="4" name="Titolo 12">
            <a:extLst>
              <a:ext uri="{FF2B5EF4-FFF2-40B4-BE49-F238E27FC236}">
                <a16:creationId xmlns:a16="http://schemas.microsoft.com/office/drawing/2014/main" id="{D1587A53-286A-7F84-2E51-92F452E3F6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2915" y="1483595"/>
            <a:ext cx="5664000" cy="1272143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l" defTabSz="228549" rtl="0" eaLnBrk="1" latinLnBrk="0" hangingPunct="1">
              <a:spcBef>
                <a:spcPct val="20000"/>
              </a:spcBef>
              <a:buFont typeface="Arial"/>
              <a:buNone/>
              <a:defRPr lang="it-IT" sz="3733" kern="120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it-IT" dirty="0"/>
              <a:t>Titolo presentazione con font </a:t>
            </a:r>
            <a:r>
              <a:rPr lang="it-IT" dirty="0" err="1"/>
              <a:t>roboto</a:t>
            </a:r>
            <a:r>
              <a:rPr lang="it-IT" dirty="0"/>
              <a:t> 28pt</a:t>
            </a:r>
          </a:p>
        </p:txBody>
      </p:sp>
      <p:sp>
        <p:nvSpPr>
          <p:cNvPr id="5" name="Segnaposto testo 16">
            <a:extLst>
              <a:ext uri="{FF2B5EF4-FFF2-40B4-BE49-F238E27FC236}">
                <a16:creationId xmlns:a16="http://schemas.microsoft.com/office/drawing/2014/main" id="{3C054802-1E98-3642-86D8-082B8915AE5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2915" y="3109585"/>
            <a:ext cx="5664000" cy="486833"/>
          </a:xfrm>
          <a:prstGeom prst="rect">
            <a:avLst/>
          </a:prstGeom>
        </p:spPr>
        <p:txBody>
          <a:bodyPr/>
          <a:lstStyle>
            <a:lvl1pPr marL="0" indent="0" algn="l" defTabSz="228549" rtl="0" eaLnBrk="1" latinLnBrk="0" hangingPunct="1">
              <a:spcBef>
                <a:spcPct val="20000"/>
              </a:spcBef>
              <a:buFont typeface="Arial"/>
              <a:buNone/>
              <a:defRPr lang="it-IT" sz="2133" b="0" kern="120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0" indent="0" algn="l" defTabSz="228549" rtl="0" eaLnBrk="1" latinLnBrk="0" hangingPunct="1">
              <a:spcBef>
                <a:spcPct val="20000"/>
              </a:spcBef>
              <a:buFont typeface="Arial"/>
              <a:buNone/>
              <a:defRPr lang="it-IT" sz="2133" b="0" kern="120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0" indent="0" algn="l" defTabSz="228549" rtl="0" eaLnBrk="1" latinLnBrk="0" hangingPunct="1">
              <a:spcBef>
                <a:spcPct val="20000"/>
              </a:spcBef>
              <a:buFont typeface="Arial"/>
              <a:buNone/>
              <a:defRPr lang="it-IT" sz="2133" b="0" kern="120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0" indent="0" algn="l" defTabSz="228549" rtl="0" eaLnBrk="1" latinLnBrk="0" hangingPunct="1">
              <a:spcBef>
                <a:spcPct val="20000"/>
              </a:spcBef>
              <a:buFont typeface="Arial"/>
              <a:buNone/>
              <a:defRPr lang="it-IT" sz="2133" b="0" kern="120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0" indent="0" algn="l" defTabSz="228549" rtl="0" eaLnBrk="1" latinLnBrk="0" hangingPunct="1">
              <a:spcBef>
                <a:spcPct val="20000"/>
              </a:spcBef>
              <a:buFont typeface="Arial"/>
              <a:buNone/>
              <a:defRPr lang="it-IT" sz="2133" b="0" kern="120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defRPr>
            </a:lvl5pPr>
          </a:lstStyle>
          <a:p>
            <a:pPr marL="0" indent="0" algn="l" defTabSz="171416" rtl="0" eaLnBrk="1" latinLnBrk="0" hangingPunct="1">
              <a:spcBef>
                <a:spcPct val="20000"/>
              </a:spcBef>
              <a:buFont typeface="Arial"/>
              <a:buNone/>
            </a:pPr>
            <a:r>
              <a:rPr lang="it-IT" sz="2133" b="0" kern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Sottotitolo font </a:t>
            </a:r>
            <a:r>
              <a:rPr lang="it-IT" sz="2133" b="0" kern="1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roboto</a:t>
            </a:r>
            <a:r>
              <a:rPr lang="it-IT" sz="2133" b="0" kern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 16pt</a:t>
            </a:r>
          </a:p>
          <a:p>
            <a:pPr lvl="4"/>
            <a:endParaRPr lang="it-IT" dirty="0"/>
          </a:p>
        </p:txBody>
      </p:sp>
      <p:sp>
        <p:nvSpPr>
          <p:cNvPr id="7" name="Segnaposto testo 22">
            <a:extLst>
              <a:ext uri="{FF2B5EF4-FFF2-40B4-BE49-F238E27FC236}">
                <a16:creationId xmlns:a16="http://schemas.microsoft.com/office/drawing/2014/main" id="{352732A2-A0CB-01F5-475D-3F1C4EB38F1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2915" y="5988758"/>
            <a:ext cx="5664000" cy="378884"/>
          </a:xfrm>
          <a:prstGeom prst="rect">
            <a:avLst/>
          </a:prstGeom>
        </p:spPr>
        <p:txBody>
          <a:bodyPr/>
          <a:lstStyle>
            <a:lvl1pPr marL="171412" indent="-171412" algn="l" defTabSz="228549" rtl="0" eaLnBrk="1" latinLnBrk="0" hangingPunct="1">
              <a:spcBef>
                <a:spcPct val="20000"/>
              </a:spcBef>
              <a:buFont typeface="Arial"/>
              <a:buNone/>
              <a:defRPr lang="it-IT" sz="1200" b="0" kern="120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171412" indent="-171412" algn="l" defTabSz="228549" rtl="0" eaLnBrk="1" latinLnBrk="0" hangingPunct="1">
              <a:spcBef>
                <a:spcPct val="20000"/>
              </a:spcBef>
              <a:buFont typeface="Arial"/>
              <a:buNone/>
              <a:defRPr lang="it-IT" sz="1200" b="0" kern="120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171412" indent="-171412" algn="l" defTabSz="228549" rtl="0" eaLnBrk="1" latinLnBrk="0" hangingPunct="1">
              <a:spcBef>
                <a:spcPct val="20000"/>
              </a:spcBef>
              <a:buFont typeface="Arial"/>
              <a:buNone/>
              <a:defRPr lang="it-IT" sz="1200" b="0" kern="120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171412" indent="-171412" algn="l" defTabSz="228549" rtl="0" eaLnBrk="1" latinLnBrk="0" hangingPunct="1">
              <a:spcBef>
                <a:spcPct val="20000"/>
              </a:spcBef>
              <a:buFont typeface="Arial"/>
              <a:buNone/>
              <a:defRPr lang="it-IT" sz="1200" b="0" kern="120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171412" indent="-171412" algn="l" defTabSz="228549" rtl="0" eaLnBrk="1" latinLnBrk="0" hangingPunct="1">
              <a:spcBef>
                <a:spcPct val="20000"/>
              </a:spcBef>
              <a:buFont typeface="Arial"/>
              <a:buNone/>
              <a:defRPr lang="it-IT" sz="1200" b="0" kern="120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defRPr>
            </a:lvl5pPr>
          </a:lstStyle>
          <a:p>
            <a:pPr marL="128562" indent="-128562" algn="l" defTabSz="171416" rtl="0" eaLnBrk="1" latinLnBrk="0" hangingPunct="1">
              <a:spcBef>
                <a:spcPct val="20000"/>
              </a:spcBef>
              <a:buFont typeface="Arial"/>
              <a:buNone/>
            </a:pPr>
            <a:r>
              <a:rPr lang="it-IT" sz="1200" b="0" kern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Data presentazione font </a:t>
            </a:r>
            <a:r>
              <a:rPr lang="it-IT" sz="1200" b="0" kern="1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roboto</a:t>
            </a:r>
            <a:r>
              <a:rPr lang="it-IT" sz="1200" b="0" kern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 9pt</a:t>
            </a:r>
          </a:p>
        </p:txBody>
      </p:sp>
      <p:pic>
        <p:nvPicPr>
          <p:cNvPr id="8" name="Immagine 7" descr="Immagine che contiene Carattere, testo, Elementi grafici, logo&#10;&#10;Descrizione generata automaticamente">
            <a:extLst>
              <a:ext uri="{FF2B5EF4-FFF2-40B4-BE49-F238E27FC236}">
                <a16:creationId xmlns:a16="http://schemas.microsoft.com/office/drawing/2014/main" id="{53C4DBC1-3DF1-1336-5CE4-7108416789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6440" y="490359"/>
            <a:ext cx="3217297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461001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bg>
      <p:bgPr>
        <a:solidFill>
          <a:schemeClr val="lt1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>
            <a:spLocks noGrp="1"/>
          </p:cNvSpPr>
          <p:nvPr>
            <p:ph type="title"/>
          </p:nvPr>
        </p:nvSpPr>
        <p:spPr>
          <a:xfrm>
            <a:off x="386323" y="231515"/>
            <a:ext cx="1141832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00" b="1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66" name="Shape 66"/>
          <p:cNvSpPr txBox="1"/>
          <p:nvPr/>
        </p:nvSpPr>
        <p:spPr>
          <a:xfrm>
            <a:off x="11625116" y="6575887"/>
            <a:ext cx="179536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‹N›</a:t>
            </a:fld>
            <a:endParaRPr sz="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2000" y="6449321"/>
            <a:ext cx="408848" cy="360000"/>
          </a:xfrm>
          <a:prstGeom prst="rect">
            <a:avLst/>
          </a:prstGeom>
        </p:spPr>
        <p:txBody>
          <a:bodyPr anchor="ctr"/>
          <a:lstStyle>
            <a:lvl1pPr algn="r">
              <a:defRPr sz="9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0EBDE989-66B2-49DB-B6D1-79887ECF7D8D}" type="slidenum">
              <a:rPr lang="it-IT" smtClean="0"/>
              <a:pPr/>
              <a:t>‹N›</a:t>
            </a:fld>
            <a:endParaRPr lang="it-IT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EC4845ED-834D-4DC0-8018-CE428B26A1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51120"/>
            <a:ext cx="12192000" cy="1706880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F314DDF2-FDC8-4DEF-B164-AF3DCBB6C7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77575" y="6524269"/>
            <a:ext cx="801644" cy="268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963672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>
            <a:extLst>
              <a:ext uri="{FF2B5EF4-FFF2-40B4-BE49-F238E27FC236}">
                <a16:creationId xmlns:a16="http://schemas.microsoft.com/office/drawing/2014/main" id="{40D463EF-80FB-4DE6-91E0-279D8FDC12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122897"/>
            <a:ext cx="12192000" cy="735105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EC74DA15-CC15-49AE-89C5-93BA87D808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95915" y="6321791"/>
            <a:ext cx="1259976" cy="419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428132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7654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titolo e te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00B672B-A697-45B4-B55D-BD4C3C21C1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6137" y="194797"/>
            <a:ext cx="11520945" cy="572371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32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it-IT" dirty="0"/>
              <a:t>Titolo font </a:t>
            </a:r>
            <a:r>
              <a:rPr lang="it-IT" dirty="0" err="1"/>
              <a:t>roboto</a:t>
            </a:r>
            <a:r>
              <a:rPr lang="it-IT" dirty="0"/>
              <a:t> 24pt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54CB2E49-D551-4740-B3E5-81B77909895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5528" y="1647826"/>
            <a:ext cx="11521555" cy="463708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467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it-IT" dirty="0"/>
              <a:t>Corpo del testo font </a:t>
            </a:r>
            <a:r>
              <a:rPr lang="it-IT" dirty="0" err="1"/>
              <a:t>roboto</a:t>
            </a:r>
            <a:r>
              <a:rPr lang="it-IT" dirty="0"/>
              <a:t> 11pt</a:t>
            </a:r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0AC91905-8CE6-4655-AAC9-D8C4827323D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34921" y="857250"/>
            <a:ext cx="11520575" cy="438151"/>
          </a:xfrm>
          <a:prstGeom prst="rect">
            <a:avLst/>
          </a:prstGeom>
        </p:spPr>
        <p:txBody>
          <a:bodyPr lIns="0" tIns="0" rIns="0" bIns="0"/>
          <a:lstStyle>
            <a:lvl1pPr>
              <a:buNone/>
              <a:defRPr sz="1867">
                <a:solidFill>
                  <a:srgbClr val="0091D3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749">
                <a:solidFill>
                  <a:srgbClr val="0091D3"/>
                </a:solidFill>
              </a:defRPr>
            </a:lvl2pPr>
            <a:lvl3pPr>
              <a:defRPr sz="2749">
                <a:solidFill>
                  <a:srgbClr val="0091D3"/>
                </a:solidFill>
              </a:defRPr>
            </a:lvl3pPr>
            <a:lvl4pPr>
              <a:defRPr sz="2749">
                <a:solidFill>
                  <a:srgbClr val="0091D3"/>
                </a:solidFill>
              </a:defRPr>
            </a:lvl4pPr>
            <a:lvl5pPr>
              <a:defRPr sz="2749">
                <a:solidFill>
                  <a:srgbClr val="0091D3"/>
                </a:solidFill>
              </a:defRPr>
            </a:lvl5pPr>
          </a:lstStyle>
          <a:p>
            <a:pPr lvl="0"/>
            <a:r>
              <a:rPr lang="it-IT" dirty="0"/>
              <a:t>Sottotitolo font </a:t>
            </a:r>
            <a:r>
              <a:rPr lang="it-IT" dirty="0" err="1"/>
              <a:t>roboto</a:t>
            </a:r>
            <a:r>
              <a:rPr lang="it-IT" dirty="0"/>
              <a:t> 14pt</a:t>
            </a:r>
          </a:p>
        </p:txBody>
      </p:sp>
    </p:spTree>
    <p:extLst>
      <p:ext uri="{BB962C8B-B14F-4D97-AF65-F5344CB8AC3E}">
        <p14:creationId xmlns:p14="http://schemas.microsoft.com/office/powerpoint/2010/main" val="848142499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titolo e testi con Pentagon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>
            <a:extLst>
              <a:ext uri="{FF2B5EF4-FFF2-40B4-BE49-F238E27FC236}">
                <a16:creationId xmlns:a16="http://schemas.microsoft.com/office/drawing/2014/main" id="{12C98C23-3791-E26D-2EE3-31857BF136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1028" y="1394824"/>
            <a:ext cx="4450193" cy="4315920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7EE486F9-8683-B926-CEB1-9119FE29DE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3515" y="801687"/>
            <a:ext cx="1033181" cy="1002008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A51B6E36-5F6C-22C9-9049-0FCCA28C9A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207" y="4681038"/>
            <a:ext cx="451723" cy="438093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600B672B-A697-45B4-B55D-BD4C3C21C1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6137" y="194797"/>
            <a:ext cx="11520945" cy="572371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32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it-IT" dirty="0"/>
              <a:t>Titolo font </a:t>
            </a:r>
            <a:r>
              <a:rPr lang="it-IT" dirty="0" err="1"/>
              <a:t>roboto</a:t>
            </a:r>
            <a:r>
              <a:rPr lang="it-IT" dirty="0"/>
              <a:t> 24pt</a:t>
            </a:r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0AC91905-8CE6-4655-AAC9-D8C4827323D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34921" y="857250"/>
            <a:ext cx="11520575" cy="438151"/>
          </a:xfrm>
          <a:prstGeom prst="rect">
            <a:avLst/>
          </a:prstGeom>
        </p:spPr>
        <p:txBody>
          <a:bodyPr lIns="0" tIns="0" rIns="0" bIns="0"/>
          <a:lstStyle>
            <a:lvl1pPr>
              <a:buNone/>
              <a:defRPr sz="1867">
                <a:solidFill>
                  <a:srgbClr val="0091D3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749">
                <a:solidFill>
                  <a:srgbClr val="0091D3"/>
                </a:solidFill>
              </a:defRPr>
            </a:lvl2pPr>
            <a:lvl3pPr>
              <a:defRPr sz="2749">
                <a:solidFill>
                  <a:srgbClr val="0091D3"/>
                </a:solidFill>
              </a:defRPr>
            </a:lvl3pPr>
            <a:lvl4pPr>
              <a:defRPr sz="2749">
                <a:solidFill>
                  <a:srgbClr val="0091D3"/>
                </a:solidFill>
              </a:defRPr>
            </a:lvl4pPr>
            <a:lvl5pPr>
              <a:defRPr sz="2749">
                <a:solidFill>
                  <a:srgbClr val="0091D3"/>
                </a:solidFill>
              </a:defRPr>
            </a:lvl5pPr>
          </a:lstStyle>
          <a:p>
            <a:pPr lvl="0"/>
            <a:r>
              <a:rPr lang="it-IT" dirty="0"/>
              <a:t>Sottotitolo font </a:t>
            </a:r>
            <a:r>
              <a:rPr lang="it-IT" dirty="0" err="1"/>
              <a:t>roboto</a:t>
            </a:r>
            <a:r>
              <a:rPr lang="it-IT" dirty="0"/>
              <a:t> 14pt</a:t>
            </a:r>
          </a:p>
        </p:txBody>
      </p:sp>
      <p:sp>
        <p:nvSpPr>
          <p:cNvPr id="10" name="Segnaposto testo 3">
            <a:extLst>
              <a:ext uri="{FF2B5EF4-FFF2-40B4-BE49-F238E27FC236}">
                <a16:creationId xmlns:a16="http://schemas.microsoft.com/office/drawing/2014/main" id="{EDCE0A37-09AF-7DF9-3FB8-E743F5C5C83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5528" y="1647826"/>
            <a:ext cx="5760472" cy="362159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467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it-IT" dirty="0"/>
              <a:t>Corpo del testo font </a:t>
            </a:r>
            <a:r>
              <a:rPr lang="it-IT" dirty="0" err="1"/>
              <a:t>roboto</a:t>
            </a:r>
            <a:r>
              <a:rPr lang="it-IT" dirty="0"/>
              <a:t> 11pt</a:t>
            </a:r>
          </a:p>
        </p:txBody>
      </p:sp>
    </p:spTree>
    <p:extLst>
      <p:ext uri="{BB962C8B-B14F-4D97-AF65-F5344CB8AC3E}">
        <p14:creationId xmlns:p14="http://schemas.microsoft.com/office/powerpoint/2010/main" val="2656196562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titolo e testi con Romb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83469C13-1F8F-09CF-71C2-6AA181CEF04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194498" y="2908485"/>
            <a:ext cx="5909281" cy="2892375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A8B31487-EA2C-215C-1706-E036E0452D5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9855820" y="2130426"/>
            <a:ext cx="1771683" cy="867172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C07247AF-5BB9-9EE5-C8F8-C5A3D73BC27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0602631" y="3103817"/>
            <a:ext cx="740245" cy="362323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600B672B-A697-45B4-B55D-BD4C3C21C1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6137" y="194797"/>
            <a:ext cx="11520945" cy="572371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32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it-IT" dirty="0"/>
              <a:t>Titolo font </a:t>
            </a:r>
            <a:r>
              <a:rPr lang="it-IT" dirty="0" err="1"/>
              <a:t>roboto</a:t>
            </a:r>
            <a:r>
              <a:rPr lang="it-IT" dirty="0"/>
              <a:t> 24pt</a:t>
            </a:r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0AC91905-8CE6-4655-AAC9-D8C4827323D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34921" y="857250"/>
            <a:ext cx="11520575" cy="438151"/>
          </a:xfrm>
          <a:prstGeom prst="rect">
            <a:avLst/>
          </a:prstGeom>
        </p:spPr>
        <p:txBody>
          <a:bodyPr lIns="0" tIns="0" rIns="0" bIns="0"/>
          <a:lstStyle>
            <a:lvl1pPr>
              <a:buNone/>
              <a:defRPr sz="1867">
                <a:solidFill>
                  <a:srgbClr val="0091D3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749">
                <a:solidFill>
                  <a:srgbClr val="0091D3"/>
                </a:solidFill>
              </a:defRPr>
            </a:lvl2pPr>
            <a:lvl3pPr>
              <a:defRPr sz="2749">
                <a:solidFill>
                  <a:srgbClr val="0091D3"/>
                </a:solidFill>
              </a:defRPr>
            </a:lvl3pPr>
            <a:lvl4pPr>
              <a:defRPr sz="2749">
                <a:solidFill>
                  <a:srgbClr val="0091D3"/>
                </a:solidFill>
              </a:defRPr>
            </a:lvl4pPr>
            <a:lvl5pPr>
              <a:defRPr sz="2749">
                <a:solidFill>
                  <a:srgbClr val="0091D3"/>
                </a:solidFill>
              </a:defRPr>
            </a:lvl5pPr>
          </a:lstStyle>
          <a:p>
            <a:pPr lvl="0"/>
            <a:r>
              <a:rPr lang="it-IT" dirty="0"/>
              <a:t>Sottotitolo font </a:t>
            </a:r>
            <a:r>
              <a:rPr lang="it-IT" dirty="0" err="1"/>
              <a:t>roboto</a:t>
            </a:r>
            <a:r>
              <a:rPr lang="it-IT" dirty="0"/>
              <a:t> 14pt</a:t>
            </a:r>
          </a:p>
        </p:txBody>
      </p:sp>
      <p:sp>
        <p:nvSpPr>
          <p:cNvPr id="8" name="Segnaposto testo 3">
            <a:extLst>
              <a:ext uri="{FF2B5EF4-FFF2-40B4-BE49-F238E27FC236}">
                <a16:creationId xmlns:a16="http://schemas.microsoft.com/office/drawing/2014/main" id="{FFBF25EF-7A78-8F82-EFCA-4E25A270FE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5528" y="1647826"/>
            <a:ext cx="5760472" cy="362159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467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it-IT" dirty="0"/>
              <a:t>Corpo del testo font </a:t>
            </a:r>
            <a:r>
              <a:rPr lang="it-IT" dirty="0" err="1"/>
              <a:t>roboto</a:t>
            </a:r>
            <a:r>
              <a:rPr lang="it-IT" dirty="0"/>
              <a:t> 11pt</a:t>
            </a:r>
          </a:p>
        </p:txBody>
      </p:sp>
    </p:spTree>
    <p:extLst>
      <p:ext uri="{BB962C8B-B14F-4D97-AF65-F5344CB8AC3E}">
        <p14:creationId xmlns:p14="http://schemas.microsoft.com/office/powerpoint/2010/main" val="165151042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titolo e testi con Quadra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>
            <a:extLst>
              <a:ext uri="{FF2B5EF4-FFF2-40B4-BE49-F238E27FC236}">
                <a16:creationId xmlns:a16="http://schemas.microsoft.com/office/drawing/2014/main" id="{FCFE93C6-9B6A-AA4A-310B-F5828EFFB9C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8055722" y="1566354"/>
            <a:ext cx="3885693" cy="3881381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9EDF89A6-E378-880F-C778-5CE74590C9F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828661" y="1678635"/>
            <a:ext cx="1816907" cy="1814891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CB82438A-1B70-11E9-4DF3-A2549D9B1E3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209989" y="4119197"/>
            <a:ext cx="906260" cy="905255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600B672B-A697-45B4-B55D-BD4C3C21C1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6137" y="194797"/>
            <a:ext cx="11520945" cy="572371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32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it-IT" dirty="0"/>
              <a:t>Titolo font </a:t>
            </a:r>
            <a:r>
              <a:rPr lang="it-IT" dirty="0" err="1"/>
              <a:t>roboto</a:t>
            </a:r>
            <a:r>
              <a:rPr lang="it-IT" dirty="0"/>
              <a:t> 24pt</a:t>
            </a:r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0AC91905-8CE6-4655-AAC9-D8C4827323D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34921" y="857250"/>
            <a:ext cx="11520575" cy="438151"/>
          </a:xfrm>
          <a:prstGeom prst="rect">
            <a:avLst/>
          </a:prstGeom>
        </p:spPr>
        <p:txBody>
          <a:bodyPr lIns="0" tIns="0" rIns="0" bIns="0"/>
          <a:lstStyle>
            <a:lvl1pPr>
              <a:buNone/>
              <a:defRPr sz="1867">
                <a:solidFill>
                  <a:srgbClr val="0091D3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749">
                <a:solidFill>
                  <a:srgbClr val="0091D3"/>
                </a:solidFill>
              </a:defRPr>
            </a:lvl2pPr>
            <a:lvl3pPr>
              <a:defRPr sz="2749">
                <a:solidFill>
                  <a:srgbClr val="0091D3"/>
                </a:solidFill>
              </a:defRPr>
            </a:lvl3pPr>
            <a:lvl4pPr>
              <a:defRPr sz="2749">
                <a:solidFill>
                  <a:srgbClr val="0091D3"/>
                </a:solidFill>
              </a:defRPr>
            </a:lvl4pPr>
            <a:lvl5pPr>
              <a:defRPr sz="2749">
                <a:solidFill>
                  <a:srgbClr val="0091D3"/>
                </a:solidFill>
              </a:defRPr>
            </a:lvl5pPr>
          </a:lstStyle>
          <a:p>
            <a:pPr lvl="0"/>
            <a:r>
              <a:rPr lang="it-IT" dirty="0"/>
              <a:t>Sottotitolo font </a:t>
            </a:r>
            <a:r>
              <a:rPr lang="it-IT" dirty="0" err="1"/>
              <a:t>roboto</a:t>
            </a:r>
            <a:r>
              <a:rPr lang="it-IT" dirty="0"/>
              <a:t> 14pt</a:t>
            </a:r>
          </a:p>
        </p:txBody>
      </p:sp>
      <p:sp>
        <p:nvSpPr>
          <p:cNvPr id="10" name="Segnaposto testo 3">
            <a:extLst>
              <a:ext uri="{FF2B5EF4-FFF2-40B4-BE49-F238E27FC236}">
                <a16:creationId xmlns:a16="http://schemas.microsoft.com/office/drawing/2014/main" id="{F0B7FF1E-3D09-4B5E-01E7-0884D4E4C35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5528" y="1647826"/>
            <a:ext cx="5760472" cy="362159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467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it-IT" dirty="0"/>
              <a:t>Corpo del testo font </a:t>
            </a:r>
            <a:r>
              <a:rPr lang="it-IT" dirty="0" err="1"/>
              <a:t>roboto</a:t>
            </a:r>
            <a:r>
              <a:rPr lang="it-IT" dirty="0"/>
              <a:t> 11pt</a:t>
            </a:r>
          </a:p>
        </p:txBody>
      </p:sp>
    </p:spTree>
    <p:extLst>
      <p:ext uri="{BB962C8B-B14F-4D97-AF65-F5344CB8AC3E}">
        <p14:creationId xmlns:p14="http://schemas.microsoft.com/office/powerpoint/2010/main" val="2207499241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titolo e testi con Cerch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343B8B7D-263D-0476-179F-8DB02D39C84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153475" y="1311626"/>
            <a:ext cx="4774991" cy="4769689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E1296727-9994-E7EB-2844-A0C609A5AD4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095207" y="1733550"/>
            <a:ext cx="1058268" cy="1057093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66D87463-61FF-8108-F87C-1236ED3C673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290928" y="4946024"/>
            <a:ext cx="405321" cy="404872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600B672B-A697-45B4-B55D-BD4C3C21C1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6137" y="194797"/>
            <a:ext cx="11520945" cy="572371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32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it-IT" dirty="0"/>
              <a:t>Titolo font </a:t>
            </a:r>
            <a:r>
              <a:rPr lang="it-IT" dirty="0" err="1"/>
              <a:t>roboto</a:t>
            </a:r>
            <a:r>
              <a:rPr lang="it-IT" dirty="0"/>
              <a:t> 24pt</a:t>
            </a:r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0AC91905-8CE6-4655-AAC9-D8C4827323D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34921" y="857250"/>
            <a:ext cx="11520575" cy="438151"/>
          </a:xfrm>
          <a:prstGeom prst="rect">
            <a:avLst/>
          </a:prstGeom>
        </p:spPr>
        <p:txBody>
          <a:bodyPr lIns="0" tIns="0" rIns="0" bIns="0"/>
          <a:lstStyle>
            <a:lvl1pPr>
              <a:buNone/>
              <a:defRPr sz="1867">
                <a:solidFill>
                  <a:srgbClr val="0091D3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749">
                <a:solidFill>
                  <a:srgbClr val="0091D3"/>
                </a:solidFill>
              </a:defRPr>
            </a:lvl2pPr>
            <a:lvl3pPr>
              <a:defRPr sz="2749">
                <a:solidFill>
                  <a:srgbClr val="0091D3"/>
                </a:solidFill>
              </a:defRPr>
            </a:lvl3pPr>
            <a:lvl4pPr>
              <a:defRPr sz="2749">
                <a:solidFill>
                  <a:srgbClr val="0091D3"/>
                </a:solidFill>
              </a:defRPr>
            </a:lvl4pPr>
            <a:lvl5pPr>
              <a:defRPr sz="2749">
                <a:solidFill>
                  <a:srgbClr val="0091D3"/>
                </a:solidFill>
              </a:defRPr>
            </a:lvl5pPr>
          </a:lstStyle>
          <a:p>
            <a:pPr lvl="0"/>
            <a:r>
              <a:rPr lang="it-IT" dirty="0"/>
              <a:t>Sottotitolo font </a:t>
            </a:r>
            <a:r>
              <a:rPr lang="it-IT" dirty="0" err="1"/>
              <a:t>roboto</a:t>
            </a:r>
            <a:r>
              <a:rPr lang="it-IT" dirty="0"/>
              <a:t> 14pt</a:t>
            </a:r>
          </a:p>
        </p:txBody>
      </p:sp>
      <p:sp>
        <p:nvSpPr>
          <p:cNvPr id="8" name="Segnaposto testo 3">
            <a:extLst>
              <a:ext uri="{FF2B5EF4-FFF2-40B4-BE49-F238E27FC236}">
                <a16:creationId xmlns:a16="http://schemas.microsoft.com/office/drawing/2014/main" id="{9E3CA8A7-EDDD-D8D9-FA08-179723A10FA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5528" y="1647826"/>
            <a:ext cx="5760472" cy="362159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467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it-IT" dirty="0"/>
              <a:t>Corpo del testo font </a:t>
            </a:r>
            <a:r>
              <a:rPr lang="it-IT" dirty="0" err="1"/>
              <a:t>roboto</a:t>
            </a:r>
            <a:r>
              <a:rPr lang="it-IT" dirty="0"/>
              <a:t> 11pt</a:t>
            </a:r>
          </a:p>
        </p:txBody>
      </p:sp>
    </p:spTree>
    <p:extLst>
      <p:ext uri="{BB962C8B-B14F-4D97-AF65-F5344CB8AC3E}">
        <p14:creationId xmlns:p14="http://schemas.microsoft.com/office/powerpoint/2010/main" val="1349962932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titolo e testi con Triang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00B672B-A697-45B4-B55D-BD4C3C21C1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6137" y="194797"/>
            <a:ext cx="11520945" cy="572371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32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it-IT" dirty="0"/>
              <a:t>Titolo font </a:t>
            </a:r>
            <a:r>
              <a:rPr lang="it-IT" dirty="0" err="1"/>
              <a:t>roboto</a:t>
            </a:r>
            <a:r>
              <a:rPr lang="it-IT" dirty="0"/>
              <a:t> 24pt</a:t>
            </a:r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0AC91905-8CE6-4655-AAC9-D8C4827323D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34921" y="857250"/>
            <a:ext cx="11520575" cy="438151"/>
          </a:xfrm>
          <a:prstGeom prst="rect">
            <a:avLst/>
          </a:prstGeom>
        </p:spPr>
        <p:txBody>
          <a:bodyPr lIns="0" tIns="0" rIns="0" bIns="0"/>
          <a:lstStyle>
            <a:lvl1pPr>
              <a:buNone/>
              <a:defRPr sz="1867">
                <a:solidFill>
                  <a:srgbClr val="0091D3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749">
                <a:solidFill>
                  <a:srgbClr val="0091D3"/>
                </a:solidFill>
              </a:defRPr>
            </a:lvl2pPr>
            <a:lvl3pPr>
              <a:defRPr sz="2749">
                <a:solidFill>
                  <a:srgbClr val="0091D3"/>
                </a:solidFill>
              </a:defRPr>
            </a:lvl3pPr>
            <a:lvl4pPr>
              <a:defRPr sz="2749">
                <a:solidFill>
                  <a:srgbClr val="0091D3"/>
                </a:solidFill>
              </a:defRPr>
            </a:lvl4pPr>
            <a:lvl5pPr>
              <a:defRPr sz="2749">
                <a:solidFill>
                  <a:srgbClr val="0091D3"/>
                </a:solidFill>
              </a:defRPr>
            </a:lvl5pPr>
          </a:lstStyle>
          <a:p>
            <a:pPr lvl="0"/>
            <a:r>
              <a:rPr lang="it-IT" dirty="0"/>
              <a:t>Sottotitolo font </a:t>
            </a:r>
            <a:r>
              <a:rPr lang="it-IT" dirty="0" err="1"/>
              <a:t>roboto</a:t>
            </a:r>
            <a:r>
              <a:rPr lang="it-IT" dirty="0"/>
              <a:t> 14pt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48E1989C-A785-D035-C134-5BB8CF9D6CA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 rot="10800000">
            <a:off x="8097125" y="1647824"/>
            <a:ext cx="4094875" cy="4718805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74058A72-0FBA-FD5D-ADE4-2ACF6FBB1E7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 rot="10800000">
            <a:off x="6830802" y="1488393"/>
            <a:ext cx="1161676" cy="1338679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B8EA5EC0-3B10-4371-AF3B-F7A916F1B86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 rot="10800000">
            <a:off x="7992479" y="4935562"/>
            <a:ext cx="579435" cy="667724"/>
          </a:xfrm>
          <a:prstGeom prst="rect">
            <a:avLst/>
          </a:prstGeom>
        </p:spPr>
      </p:pic>
      <p:sp>
        <p:nvSpPr>
          <p:cNvPr id="10" name="Segnaposto testo 3">
            <a:extLst>
              <a:ext uri="{FF2B5EF4-FFF2-40B4-BE49-F238E27FC236}">
                <a16:creationId xmlns:a16="http://schemas.microsoft.com/office/drawing/2014/main" id="{2A953D93-9C08-FFE4-FD85-66331A08A86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5528" y="1647826"/>
            <a:ext cx="5760472" cy="362159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467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it-IT" dirty="0"/>
              <a:t>Corpo del testo font </a:t>
            </a:r>
            <a:r>
              <a:rPr lang="it-IT" dirty="0" err="1"/>
              <a:t>roboto</a:t>
            </a:r>
            <a:r>
              <a:rPr lang="it-IT" dirty="0"/>
              <a:t> 11pt</a:t>
            </a:r>
          </a:p>
        </p:txBody>
      </p:sp>
    </p:spTree>
    <p:extLst>
      <p:ext uri="{BB962C8B-B14F-4D97-AF65-F5344CB8AC3E}">
        <p14:creationId xmlns:p14="http://schemas.microsoft.com/office/powerpoint/2010/main" val="1381824487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chiusur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DEFD569D-6A42-04AC-559C-1B080ACC81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8635" y="1499866"/>
            <a:ext cx="6434732" cy="3619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388953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chiusur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testo 3">
            <a:extLst>
              <a:ext uri="{FF2B5EF4-FFF2-40B4-BE49-F238E27FC236}">
                <a16:creationId xmlns:a16="http://schemas.microsoft.com/office/drawing/2014/main" id="{9E5DFC16-624E-603E-6741-F09E3205CD4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5529" y="3795611"/>
            <a:ext cx="11521553" cy="572371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 lang="it-IT" sz="2667" b="1" dirty="0">
                <a:solidFill>
                  <a:srgbClr val="0091D3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>
              <a:buNone/>
            </a:pPr>
            <a:r>
              <a:rPr lang="it-IT" dirty="0"/>
              <a:t>Corpo del testo font </a:t>
            </a:r>
            <a:r>
              <a:rPr lang="it-IT" dirty="0" err="1"/>
              <a:t>roboto</a:t>
            </a:r>
            <a:r>
              <a:rPr lang="it-IT" dirty="0"/>
              <a:t> 20pt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1A1F2DF7-0203-A786-E493-CC90EF9658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1123" y="2047001"/>
            <a:ext cx="5849756" cy="1364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169477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o 3">
            <a:extLst>
              <a:ext uri="{FF2B5EF4-FFF2-40B4-BE49-F238E27FC236}">
                <a16:creationId xmlns:a16="http://schemas.microsoft.com/office/drawing/2014/main" id="{32C07996-81F8-C12A-5A2C-4F5472C57651}"/>
              </a:ext>
            </a:extLst>
          </p:cNvPr>
          <p:cNvGrpSpPr/>
          <p:nvPr/>
        </p:nvGrpSpPr>
        <p:grpSpPr>
          <a:xfrm>
            <a:off x="0" y="6378000"/>
            <a:ext cx="12192000" cy="480000"/>
            <a:chOff x="0" y="4783500"/>
            <a:chExt cx="9144000" cy="360000"/>
          </a:xfrm>
        </p:grpSpPr>
        <p:pic>
          <p:nvPicPr>
            <p:cNvPr id="2" name="Immagine 1">
              <a:extLst>
                <a:ext uri="{FF2B5EF4-FFF2-40B4-BE49-F238E27FC236}">
                  <a16:creationId xmlns:a16="http://schemas.microsoft.com/office/drawing/2014/main" id="{6FD9A1B9-0CA3-14B4-ABB9-3A516DB4B7E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0" y="4783500"/>
              <a:ext cx="9144000" cy="360000"/>
            </a:xfrm>
            <a:prstGeom prst="rect">
              <a:avLst/>
            </a:prstGeom>
          </p:spPr>
        </p:pic>
        <p:pic>
          <p:nvPicPr>
            <p:cNvPr id="3" name="Immagine 2">
              <a:extLst>
                <a:ext uri="{FF2B5EF4-FFF2-40B4-BE49-F238E27FC236}">
                  <a16:creationId xmlns:a16="http://schemas.microsoft.com/office/drawing/2014/main" id="{99EE643A-5AE9-6B37-8F9B-6C52A185107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rcRect/>
            <a:stretch/>
          </p:blipFill>
          <p:spPr>
            <a:xfrm>
              <a:off x="7958554" y="4919341"/>
              <a:ext cx="831475" cy="1543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594844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</p:sldLayoutIdLst>
  <p:hf sldNum="0" hdr="0" ftr="0" dt="0"/>
  <p:txStyles>
    <p:titleStyle>
      <a:lvl1pPr algn="l" defTabSz="228549" rtl="0" eaLnBrk="1" latinLnBrk="0" hangingPunct="1">
        <a:spcBef>
          <a:spcPct val="0"/>
        </a:spcBef>
        <a:buNone/>
        <a:defRPr sz="3499" b="1" kern="1200">
          <a:solidFill>
            <a:srgbClr val="0091D3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171412" indent="-171412" algn="l" defTabSz="228549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371392" indent="-142843" algn="l" defTabSz="228549" rtl="0" eaLnBrk="1" latinLnBrk="0" hangingPunct="1">
        <a:spcBef>
          <a:spcPct val="20000"/>
        </a:spcBef>
        <a:buFont typeface="Arial"/>
        <a:buChar char="–"/>
        <a:defRPr sz="1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571372" indent="-114274" algn="l" defTabSz="228549" rtl="0" eaLnBrk="1" latinLnBrk="0" hangingPunct="1">
        <a:spcBef>
          <a:spcPct val="20000"/>
        </a:spcBef>
        <a:buFont typeface="Arial"/>
        <a:buChar char="•"/>
        <a:defRPr sz="12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799920" indent="-114274" algn="l" defTabSz="228549" rtl="0" eaLnBrk="1" latinLnBrk="0" hangingPunct="1">
        <a:spcBef>
          <a:spcPct val="20000"/>
        </a:spcBef>
        <a:buFont typeface="Arial"/>
        <a:buChar char="–"/>
        <a:defRPr sz="1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028469" indent="-114274" algn="l" defTabSz="228549" rtl="0" eaLnBrk="1" latinLnBrk="0" hangingPunct="1">
        <a:spcBef>
          <a:spcPct val="20000"/>
        </a:spcBef>
        <a:buFont typeface="Arial"/>
        <a:buChar char="»"/>
        <a:defRPr sz="1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1257018" indent="-114274" algn="l" defTabSz="228549" rtl="0" eaLnBrk="1" latinLnBrk="0" hangingPunct="1">
        <a:spcBef>
          <a:spcPct val="20000"/>
        </a:spcBef>
        <a:buFont typeface="Arial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6pPr>
      <a:lvl7pPr marL="1485566" indent="-114274" algn="l" defTabSz="228549" rtl="0" eaLnBrk="1" latinLnBrk="0" hangingPunct="1">
        <a:spcBef>
          <a:spcPct val="20000"/>
        </a:spcBef>
        <a:buFont typeface="Arial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7pPr>
      <a:lvl8pPr marL="1714114" indent="-114274" algn="l" defTabSz="228549" rtl="0" eaLnBrk="1" latinLnBrk="0" hangingPunct="1">
        <a:spcBef>
          <a:spcPct val="20000"/>
        </a:spcBef>
        <a:buFont typeface="Arial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8pPr>
      <a:lvl9pPr marL="1942662" indent="-114274" algn="l" defTabSz="228549" rtl="0" eaLnBrk="1" latinLnBrk="0" hangingPunct="1">
        <a:spcBef>
          <a:spcPct val="20000"/>
        </a:spcBef>
        <a:buFont typeface="Arial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228549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1pPr>
      <a:lvl2pPr marL="228549" algn="l" defTabSz="228549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2pPr>
      <a:lvl3pPr marL="457098" algn="l" defTabSz="228549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3pPr>
      <a:lvl4pPr marL="685646" algn="l" defTabSz="228549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914194" algn="l" defTabSz="228549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142742" algn="l" defTabSz="228549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6pPr>
      <a:lvl7pPr marL="1371292" algn="l" defTabSz="228549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7pPr>
      <a:lvl8pPr marL="1599840" algn="l" defTabSz="228549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8pPr>
      <a:lvl9pPr marL="1828389" algn="l" defTabSz="228549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EC9E85C-7CD1-767C-D057-A518F616D2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915" y="1483595"/>
            <a:ext cx="5664000" cy="666786"/>
          </a:xfrm>
        </p:spPr>
        <p:txBody>
          <a:bodyPr/>
          <a:lstStyle/>
          <a:p>
            <a:r>
              <a:rPr lang="it-IT" dirty="0"/>
              <a:t>Corso React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AA81151F-5276-AA4A-8FAD-106E37A8780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2000" y="2182470"/>
            <a:ext cx="5664000" cy="973686"/>
          </a:xfrm>
        </p:spPr>
        <p:txBody>
          <a:bodyPr/>
          <a:lstStyle/>
          <a:p>
            <a:r>
              <a:rPr lang="it-IT" dirty="0"/>
              <a:t>Livello base</a:t>
            </a:r>
          </a:p>
          <a:p>
            <a:r>
              <a:rPr lang="it-IT" dirty="0"/>
              <a:t>Giorno 1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4FAC19F8-8900-0EC2-2180-8D1BCA3032E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it-IT" dirty="0"/>
              <a:t>Milano, 04/11/2025</a:t>
            </a:r>
          </a:p>
        </p:txBody>
      </p:sp>
    </p:spTree>
    <p:extLst>
      <p:ext uri="{BB962C8B-B14F-4D97-AF65-F5344CB8AC3E}">
        <p14:creationId xmlns:p14="http://schemas.microsoft.com/office/powerpoint/2010/main" val="32667863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0BEDD178-6443-8D54-24CE-78E929256D4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51863" y="3429000"/>
            <a:ext cx="3288274" cy="442093"/>
          </a:xfrm>
        </p:spPr>
        <p:txBody>
          <a:bodyPr/>
          <a:lstStyle/>
          <a:p>
            <a:pPr marL="0" indent="0">
              <a:buNone/>
            </a:pPr>
            <a:r>
              <a:rPr lang="it-IT" dirty="0"/>
              <a:t>Dai un feedback a questo corso: </a:t>
            </a:r>
          </a:p>
        </p:txBody>
      </p:sp>
      <p:pic>
        <p:nvPicPr>
          <p:cNvPr id="4" name="Immagine 3" descr="Immagine che contiene modello, pixel, design&#10;&#10;Il contenuto generato dall'IA potrebbe non essere corretto.">
            <a:extLst>
              <a:ext uri="{FF2B5EF4-FFF2-40B4-BE49-F238E27FC236}">
                <a16:creationId xmlns:a16="http://schemas.microsoft.com/office/drawing/2014/main" id="{2CE6E8BF-9453-1C10-A24C-CD1AA6CBD1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4950" y="4221111"/>
            <a:ext cx="1562100" cy="156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8844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Tema1">
  <a:themeElements>
    <a:clrScheme name="TS palett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34290"/>
      </a:accent1>
      <a:accent2>
        <a:srgbClr val="1B62AB"/>
      </a:accent2>
      <a:accent3>
        <a:srgbClr val="149DD9"/>
      </a:accent3>
      <a:accent4>
        <a:srgbClr val="6FBFEA"/>
      </a:accent4>
      <a:accent5>
        <a:srgbClr val="F7B032"/>
      </a:accent5>
      <a:accent6>
        <a:srgbClr val="EB6849"/>
      </a:accent6>
      <a:hlink>
        <a:srgbClr val="E62E71"/>
      </a:hlink>
      <a:folHlink>
        <a:srgbClr val="BF0B6B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a1" id="{106E936B-E2B9-431C-9015-061831C5F98D}" vid="{26604F6E-A2B6-4828-A9CC-0C1C44B1D95B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Tema1</Template>
  <TotalTime>12</TotalTime>
  <Words>56</Words>
  <Application>Microsoft Office PowerPoint</Application>
  <PresentationFormat>Widescreen</PresentationFormat>
  <Paragraphs>45</Paragraphs>
  <Slides>42</Slides>
  <Notes>40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2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42</vt:i4>
      </vt:variant>
    </vt:vector>
  </HeadingPairs>
  <TitlesOfParts>
    <vt:vector size="45" baseType="lpstr">
      <vt:lpstr>Arial</vt:lpstr>
      <vt:lpstr>Roboto</vt:lpstr>
      <vt:lpstr>Tema1</vt:lpstr>
      <vt:lpstr>Corso React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Corso React Base</dc:title>
  <dc:subject>PptxGenJS Presentation</dc:subject>
  <dc:creator>Created by Marp</dc:creator>
  <cp:lastModifiedBy>Alessio Reale</cp:lastModifiedBy>
  <cp:revision>2</cp:revision>
  <dcterms:created xsi:type="dcterms:W3CDTF">2025-10-30T10:56:12Z</dcterms:created>
  <dcterms:modified xsi:type="dcterms:W3CDTF">2025-10-30T11:18:10Z</dcterms:modified>
</cp:coreProperties>
</file>